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93" r:id="rId3"/>
    <p:sldId id="279" r:id="rId4"/>
    <p:sldId id="273" r:id="rId5"/>
    <p:sldId id="285" r:id="rId6"/>
    <p:sldId id="281" r:id="rId7"/>
    <p:sldId id="290" r:id="rId8"/>
    <p:sldId id="313" r:id="rId9"/>
    <p:sldId id="292" r:id="rId10"/>
    <p:sldId id="294" r:id="rId11"/>
    <p:sldId id="295" r:id="rId12"/>
    <p:sldId id="296" r:id="rId13"/>
    <p:sldId id="308" r:id="rId14"/>
    <p:sldId id="297" r:id="rId15"/>
    <p:sldId id="315" r:id="rId16"/>
    <p:sldId id="316" r:id="rId17"/>
    <p:sldId id="311" r:id="rId18"/>
    <p:sldId id="312" r:id="rId19"/>
    <p:sldId id="304" r:id="rId20"/>
    <p:sldId id="31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1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40" y="3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DDD111-C195-4748-9311-B0B750F50072}" type="pres">
      <dgm:prSet presAssocID="{72FD59DB-366D-49DE-A90A-A4C1D1210037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4AD64C6-EC15-4978-B596-E5FD689EE92D}" type="pres">
      <dgm:prSet presAssocID="{72FD59DB-366D-49DE-A90A-A4C1D1210037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617EBF-6130-439C-A4B1-9807F963CA6D}" type="pres">
      <dgm:prSet presAssocID="{1A415F77-C823-4FC4-BCCC-FA2A5B13C4A2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3B73E53-535C-4069-9A95-089BA0D80570}" type="pres">
      <dgm:prSet presAssocID="{1A415F77-C823-4FC4-BCCC-FA2A5B13C4A2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52A4D7-DD5F-42F7-BEE0-FC9CF5B8BB06}" type="pres">
      <dgm:prSet presAssocID="{62259272-2BD4-485A-BEB8-E48D6B8C0557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A7B1697D-45A1-4DD7-A781-DA501C9546C6}" type="pres">
      <dgm:prSet presAssocID="{62259272-2BD4-485A-BEB8-E48D6B8C0557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5D95288E-321B-4B68-9CFA-9156BCC93B43}" type="presOf" srcId="{62259272-2BD4-485A-BEB8-E48D6B8C0557}" destId="{A7B1697D-45A1-4DD7-A781-DA501C9546C6}" srcOrd="1" destOrd="0" presId="urn:microsoft.com/office/officeart/2005/8/layout/cycle7"/>
    <dgm:cxn modelId="{18678711-0B49-408E-ACB6-7620FE9BCE7B}" type="presOf" srcId="{1A415F77-C823-4FC4-BCCC-FA2A5B13C4A2}" destId="{F3B73E53-535C-4069-9A95-089BA0D80570}" srcOrd="1" destOrd="0" presId="urn:microsoft.com/office/officeart/2005/8/layout/cycle7"/>
    <dgm:cxn modelId="{4947B821-A8F9-4ACD-AA09-A48379FD76D5}" type="presOf" srcId="{D578EAF8-38ED-4B3B-B355-2F1EBFDA0186}" destId="{DA52385E-6C38-436D-8E89-F8D64B77D97F}" srcOrd="0" destOrd="0" presId="urn:microsoft.com/office/officeart/2005/8/layout/cycle7"/>
    <dgm:cxn modelId="{FFC3D79B-F564-4F7C-8A6B-8F7E96651711}" type="presOf" srcId="{31311ACC-BD93-44A0-A78B-625B7E90CB05}" destId="{9C3F79D5-AA71-403B-B940-FE61A0CEDB41}" srcOrd="0" destOrd="0" presId="urn:microsoft.com/office/officeart/2005/8/layout/cycle7"/>
    <dgm:cxn modelId="{98BFC657-62A1-40F9-9936-D2EF46669DB7}" type="presOf" srcId="{62259272-2BD4-485A-BEB8-E48D6B8C0557}" destId="{4252A4D7-DD5F-42F7-BEE0-FC9CF5B8BB06}" srcOrd="0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718A597B-3271-47F8-AB92-F6B2693355B2}" type="presOf" srcId="{A739CC1D-00A7-422D-A14C-C4EE38B1B447}" destId="{B63F0890-046A-45A7-ADC5-95A139715487}" srcOrd="0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230BA451-3282-45A7-B127-691D4F10A23F}" type="presOf" srcId="{1A415F77-C823-4FC4-BCCC-FA2A5B13C4A2}" destId="{EA617EBF-6130-439C-A4B1-9807F963CA6D}" srcOrd="0" destOrd="0" presId="urn:microsoft.com/office/officeart/2005/8/layout/cycle7"/>
    <dgm:cxn modelId="{1BD884A7-EAC9-4B5F-94D7-941A7F38092A}" type="presOf" srcId="{112C3FF8-1768-4268-BF75-B4EE03BEB55D}" destId="{7980AC61-61B0-470A-B5D3-BD2F35636BBC}" srcOrd="0" destOrd="0" presId="urn:microsoft.com/office/officeart/2005/8/layout/cycle7"/>
    <dgm:cxn modelId="{FF98D2D2-B3F2-4A69-A6F2-3C83FCA61A1C}" type="presOf" srcId="{72FD59DB-366D-49DE-A90A-A4C1D1210037}" destId="{7BDDD111-C195-4748-9311-B0B750F50072}" srcOrd="0" destOrd="0" presId="urn:microsoft.com/office/officeart/2005/8/layout/cycle7"/>
    <dgm:cxn modelId="{7C5148A1-7E77-4DAB-8861-5CC9FD4716B6}" type="presOf" srcId="{72FD59DB-366D-49DE-A90A-A4C1D1210037}" destId="{A4AD64C6-EC15-4978-B596-E5FD689EE92D}" srcOrd="1" destOrd="0" presId="urn:microsoft.com/office/officeart/2005/8/layout/cycle7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6FDDF65B-FEA6-4C93-9EE2-2DB2E31D6DFA}" type="presParOf" srcId="{B63F0890-046A-45A7-ADC5-95A139715487}" destId="{9C3F79D5-AA71-403B-B940-FE61A0CEDB41}" srcOrd="0" destOrd="0" presId="urn:microsoft.com/office/officeart/2005/8/layout/cycle7"/>
    <dgm:cxn modelId="{79E22340-E69F-4B8F-A78B-2D10219576E5}" type="presParOf" srcId="{B63F0890-046A-45A7-ADC5-95A139715487}" destId="{7BDDD111-C195-4748-9311-B0B750F50072}" srcOrd="1" destOrd="0" presId="urn:microsoft.com/office/officeart/2005/8/layout/cycle7"/>
    <dgm:cxn modelId="{39A2B5FC-38C9-449A-8D48-A9A286711BF8}" type="presParOf" srcId="{7BDDD111-C195-4748-9311-B0B750F50072}" destId="{A4AD64C6-EC15-4978-B596-E5FD689EE92D}" srcOrd="0" destOrd="0" presId="urn:microsoft.com/office/officeart/2005/8/layout/cycle7"/>
    <dgm:cxn modelId="{AE5BE8B3-37A3-41B7-8F1A-7BF1D6B5B289}" type="presParOf" srcId="{B63F0890-046A-45A7-ADC5-95A139715487}" destId="{7980AC61-61B0-470A-B5D3-BD2F35636BBC}" srcOrd="2" destOrd="0" presId="urn:microsoft.com/office/officeart/2005/8/layout/cycle7"/>
    <dgm:cxn modelId="{70BC7E43-C415-4858-8192-5140BA65A956}" type="presParOf" srcId="{B63F0890-046A-45A7-ADC5-95A139715487}" destId="{EA617EBF-6130-439C-A4B1-9807F963CA6D}" srcOrd="3" destOrd="0" presId="urn:microsoft.com/office/officeart/2005/8/layout/cycle7"/>
    <dgm:cxn modelId="{2F711643-E26A-4FBB-9BD9-C3C581FF4DB3}" type="presParOf" srcId="{EA617EBF-6130-439C-A4B1-9807F963CA6D}" destId="{F3B73E53-535C-4069-9A95-089BA0D80570}" srcOrd="0" destOrd="0" presId="urn:microsoft.com/office/officeart/2005/8/layout/cycle7"/>
    <dgm:cxn modelId="{F58C8ED6-94FB-4F76-BC17-0D7612B04828}" type="presParOf" srcId="{B63F0890-046A-45A7-ADC5-95A139715487}" destId="{DA52385E-6C38-436D-8E89-F8D64B77D97F}" srcOrd="4" destOrd="0" presId="urn:microsoft.com/office/officeart/2005/8/layout/cycle7"/>
    <dgm:cxn modelId="{252F8FEC-8027-464E-90E3-C3D032ADC743}" type="presParOf" srcId="{B63F0890-046A-45A7-ADC5-95A139715487}" destId="{4252A4D7-DD5F-42F7-BEE0-FC9CF5B8BB06}" srcOrd="5" destOrd="0" presId="urn:microsoft.com/office/officeart/2005/8/layout/cycle7"/>
    <dgm:cxn modelId="{30D10170-07F9-420C-8D9B-530AD472F765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0" kern="1200" dirty="0"/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0" kern="1200"/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 rot="10800000">
        <a:off x="2334824" y="3751397"/>
        <a:ext cx="870090" cy="219262"/>
      </dsp:txXfrm>
    </dsp:sp>
    <dsp:sp modelId="{DA52385E-6C38-436D-8E89-F8D64B77D97F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0" kern="1200" dirty="0"/>
        </a:p>
      </dsp:txBody>
      <dsp:txXfrm>
        <a:off x="31383" y="3369554"/>
        <a:ext cx="2027060" cy="982949"/>
      </dsp:txXfrm>
    </dsp:sp>
    <dsp:sp modelId="{4252A4D7-DD5F-42F7-BEE0-FC9CF5B8BB06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1472346" y="2257541"/>
        <a:ext cx="870090" cy="21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2021-10-03 Sun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A22A71-41D0-496C-964C-0175C6758C97}"/>
              </a:ext>
            </a:extLst>
          </p:cNvPr>
          <p:cNvSpPr txBox="1"/>
          <p:nvPr/>
        </p:nvSpPr>
        <p:spPr>
          <a:xfrm>
            <a:off x="3261918" y="1466482"/>
            <a:ext cx="55735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IOT </a:t>
            </a:r>
            <a:r>
              <a:rPr lang="ko-KR" altLang="en-US" sz="66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온도습도계</a:t>
            </a:r>
            <a:endParaRPr lang="ko-KR" altLang="en-US" sz="6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AA22A71-41D0-496C-964C-0175C6758C97}"/>
              </a:ext>
            </a:extLst>
          </p:cNvPr>
          <p:cNvSpPr txBox="1"/>
          <p:nvPr/>
        </p:nvSpPr>
        <p:spPr>
          <a:xfrm>
            <a:off x="8511835" y="4498846"/>
            <a:ext cx="5004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정승대찬</a:t>
            </a:r>
            <a:endParaRPr lang="ko-KR" altLang="en-US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AA22A71-41D0-496C-964C-0175C6758C97}"/>
              </a:ext>
            </a:extLst>
          </p:cNvPr>
          <p:cNvSpPr txBox="1"/>
          <p:nvPr/>
        </p:nvSpPr>
        <p:spPr>
          <a:xfrm>
            <a:off x="8511836" y="5083621"/>
            <a:ext cx="5004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20152819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이승렬</a:t>
            </a:r>
            <a:endParaRPr lang="en-US" altLang="ko-KR" sz="2000" b="1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20152795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김대현</a:t>
            </a:r>
            <a:endParaRPr lang="en-US" altLang="ko-KR" sz="2000" b="1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20152806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서찬도</a:t>
            </a:r>
            <a:endParaRPr lang="en-US" altLang="ko-KR" sz="2000" b="1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20152824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이정현</a:t>
            </a:r>
            <a:endParaRPr lang="ko-KR" altLang="en-US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3634280" cy="1354217"/>
              <a:chOff x="2700072" y="2021840"/>
              <a:chExt cx="4948701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4140632" y="2734295"/>
                <a:ext cx="3508141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소스 코딩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4268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862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sketch_mar27a.h(1)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307470"/>
            <a:ext cx="50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02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63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sketch_mar27a.h(2)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337431"/>
            <a:ext cx="50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700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secrets.h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453052"/>
            <a:ext cx="5040000" cy="30354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34643" y="2207623"/>
            <a:ext cx="770706" cy="222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P/W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98574" y="2946571"/>
            <a:ext cx="580204" cy="342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P/W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6990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3990951" cy="2092880"/>
              <a:chOff x="2700072" y="2021840"/>
              <a:chExt cx="5434373" cy="28498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654971" y="2734295"/>
                <a:ext cx="4479474" cy="213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디자인</a:t>
                </a:r>
                <a:endParaRPr lang="en-US" altLang="ko-KR" sz="4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및 동작 확인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50708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922564"/>
            <a:ext cx="1155694" cy="1155694"/>
            <a:chOff x="1186299" y="1595120"/>
            <a:chExt cx="1155694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4025461"/>
            <a:ext cx="1155694" cy="1155694"/>
            <a:chOff x="1186299" y="1595120"/>
            <a:chExt cx="1155694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69" y="1580606"/>
            <a:ext cx="5400000" cy="46800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2" y="1129886"/>
            <a:ext cx="540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946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922564"/>
            <a:ext cx="1155694" cy="1155694"/>
            <a:chOff x="1186299" y="1595120"/>
            <a:chExt cx="1155694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4025461"/>
            <a:ext cx="1155694" cy="1155694"/>
            <a:chOff x="1186299" y="1595120"/>
            <a:chExt cx="1155694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09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4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13" y="1583680"/>
            <a:ext cx="5400000" cy="468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2" y="1116823"/>
            <a:ext cx="540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43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1789350" y="1129886"/>
            <a:ext cx="3906935" cy="5268685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4829253"/>
              <a:ext cx="2092960" cy="291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동작 화면</a:t>
              </a:r>
              <a:endParaRPr lang="ko-KR" altLang="en-US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83" y="1876381"/>
            <a:ext cx="2700000" cy="228865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6766024" y="1129886"/>
            <a:ext cx="3906935" cy="5268685"/>
            <a:chOff x="989354" y="1453051"/>
            <a:chExt cx="3002665" cy="4161689"/>
          </a:xfrm>
        </p:grpSpPr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62088" y="4829252"/>
              <a:ext cx="2092960" cy="291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동작 동영상</a:t>
              </a:r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동작 동영상 코딩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1124" y="1825035"/>
            <a:ext cx="270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6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확인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1789350" y="1129886"/>
            <a:ext cx="3906935" cy="5268685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4829253"/>
              <a:ext cx="2092960" cy="291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홈페이지 화면</a:t>
              </a:r>
              <a:endParaRPr lang="ko-KR" altLang="en-US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6766024" y="1129886"/>
            <a:ext cx="3906935" cy="5268685"/>
            <a:chOff x="989354" y="1453051"/>
            <a:chExt cx="3002665" cy="4161689"/>
          </a:xfrm>
        </p:grpSpPr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62088" y="4829252"/>
              <a:ext cx="2092960" cy="291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홈페이지 동영상</a:t>
              </a:r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83" y="1876381"/>
            <a:ext cx="2700000" cy="2340000"/>
          </a:xfrm>
          <a:prstGeom prst="rect">
            <a:avLst/>
          </a:prstGeom>
        </p:spPr>
      </p:pic>
      <p:pic>
        <p:nvPicPr>
          <p:cNvPr id="10" name="[SHANA]동작 동영상 홈페이지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1124" y="1825035"/>
            <a:ext cx="270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876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566790E-2CF0-4B0F-B44B-97C3B45C2527}"/>
              </a:ext>
            </a:extLst>
          </p:cNvPr>
          <p:cNvGrpSpPr/>
          <p:nvPr/>
        </p:nvGrpSpPr>
        <p:grpSpPr>
          <a:xfrm>
            <a:off x="5323840" y="894080"/>
            <a:ext cx="6136640" cy="1483360"/>
            <a:chOff x="5059680" y="558800"/>
            <a:chExt cx="6644640" cy="1483360"/>
          </a:xfrm>
        </p:grpSpPr>
        <p:sp>
          <p:nvSpPr>
            <p:cNvPr id="3" name="양쪽 대괄호 2">
              <a:extLst>
                <a:ext uri="{FF2B5EF4-FFF2-40B4-BE49-F238E27FC236}">
                  <a16:creationId xmlns="" xmlns:a16="http://schemas.microsoft.com/office/drawing/2014/main" id="{87178781-49E8-49E1-8201-31BA6EDECBAD}"/>
                </a:ext>
              </a:extLst>
            </p:cNvPr>
            <p:cNvSpPr/>
            <p:nvPr/>
          </p:nvSpPr>
          <p:spPr>
            <a:xfrm>
              <a:off x="5059680" y="558800"/>
              <a:ext cx="6644640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50530C83-49C5-44CE-AA83-2B3D1F9FCE9F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 계 점</a:t>
              </a:r>
              <a:endParaRPr lang="ko-KR" altLang="en-US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39E309B-22BE-4335-BBA9-2A2F50337790}"/>
              </a:ext>
            </a:extLst>
          </p:cNvPr>
          <p:cNvSpPr txBox="1"/>
          <p:nvPr/>
        </p:nvSpPr>
        <p:spPr>
          <a:xfrm>
            <a:off x="5232400" y="3037839"/>
            <a:ext cx="6319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Wi – Fi </a:t>
            </a:r>
            <a:r>
              <a:rPr lang="ko-KR" altLang="en-US" dirty="0" smtClean="0"/>
              <a:t>설치가 불가능한 장소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 속등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한계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기술 부족으로 인한 방수 방진 </a:t>
            </a:r>
            <a:r>
              <a:rPr lang="ko-KR" altLang="en-US" dirty="0" err="1" smtClean="0"/>
              <a:t>미구현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전력의 한계로 인한 소형 디스플레이 설치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전원 공급의 한계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endParaRPr lang="en-US" altLang="ko-KR" dirty="0"/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45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86983" y="143971"/>
            <a:ext cx="854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들어가기에 앞서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,,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2BCD124-DCF0-4202-978A-108DDA10279A}"/>
              </a:ext>
            </a:extLst>
          </p:cNvPr>
          <p:cNvSpPr/>
          <p:nvPr/>
        </p:nvSpPr>
        <p:spPr>
          <a:xfrm>
            <a:off x="676855" y="1275227"/>
            <a:ext cx="5000045" cy="2869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764881C-1A3A-43E0-BF55-E4D9B160C388}"/>
              </a:ext>
            </a:extLst>
          </p:cNvPr>
          <p:cNvSpPr/>
          <p:nvPr/>
        </p:nvSpPr>
        <p:spPr>
          <a:xfrm>
            <a:off x="676855" y="4622800"/>
            <a:ext cx="10702345" cy="11556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제작 과정에 있어서 제한한적인 조건</a:t>
            </a:r>
            <a:r>
              <a:rPr lang="en-US" altLang="ko-KR" dirty="0" smtClean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 smtClean="0"/>
              <a:t>타 지역에서 오는 사람은 코로나 검사를 받은 후에 회의에 참여</a:t>
            </a:r>
            <a:endParaRPr lang="en-US" altLang="ko-KR" dirty="0" smtClean="0"/>
          </a:p>
          <a:p>
            <a:pPr marL="342900" indent="-342900" algn="ctr">
              <a:buAutoNum type="arabicPeriod"/>
            </a:pPr>
            <a:r>
              <a:rPr lang="en-US" altLang="ko-KR" dirty="0" smtClean="0"/>
              <a:t> </a:t>
            </a:r>
            <a:r>
              <a:rPr lang="ko-KR" altLang="en-US" dirty="0" smtClean="0"/>
              <a:t>방역 수칙을 준수하여 회의 공간 마련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마스크 필수적 착용을 하여 진행</a:t>
            </a:r>
            <a:endParaRPr lang="en-US" altLang="ko-KR" dirty="0" smtClean="0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C2BCD124-DCF0-4202-978A-108DDA10279A}"/>
              </a:ext>
            </a:extLst>
          </p:cNvPr>
          <p:cNvSpPr/>
          <p:nvPr/>
        </p:nvSpPr>
        <p:spPr>
          <a:xfrm>
            <a:off x="6379155" y="1275228"/>
            <a:ext cx="5000045" cy="2869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4" y="1259352"/>
            <a:ext cx="5000045" cy="2885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54" y="1298880"/>
            <a:ext cx="5000046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483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566790E-2CF0-4B0F-B44B-97C3B45C2527}"/>
              </a:ext>
            </a:extLst>
          </p:cNvPr>
          <p:cNvGrpSpPr/>
          <p:nvPr/>
        </p:nvGrpSpPr>
        <p:grpSpPr>
          <a:xfrm>
            <a:off x="5323840" y="894080"/>
            <a:ext cx="6136640" cy="1483360"/>
            <a:chOff x="5059680" y="558800"/>
            <a:chExt cx="6644640" cy="1483360"/>
          </a:xfrm>
        </p:grpSpPr>
        <p:sp>
          <p:nvSpPr>
            <p:cNvPr id="3" name="양쪽 대괄호 2">
              <a:extLst>
                <a:ext uri="{FF2B5EF4-FFF2-40B4-BE49-F238E27FC236}">
                  <a16:creationId xmlns="" xmlns:a16="http://schemas.microsoft.com/office/drawing/2014/main" id="{87178781-49E8-49E1-8201-31BA6EDECBAD}"/>
                </a:ext>
              </a:extLst>
            </p:cNvPr>
            <p:cNvSpPr/>
            <p:nvPr/>
          </p:nvSpPr>
          <p:spPr>
            <a:xfrm>
              <a:off x="5059680" y="558800"/>
              <a:ext cx="6644640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50530C83-49C5-44CE-AA83-2B3D1F9FCE9F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 감</a:t>
              </a:r>
              <a:endParaRPr lang="ko-KR" altLang="en-US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39E309B-22BE-4335-BBA9-2A2F50337790}"/>
              </a:ext>
            </a:extLst>
          </p:cNvPr>
          <p:cNvSpPr txBox="1"/>
          <p:nvPr/>
        </p:nvSpPr>
        <p:spPr>
          <a:xfrm>
            <a:off x="5232400" y="3037839"/>
            <a:ext cx="631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 smtClean="0"/>
              <a:t>하나의 작은 불편함으로 시작한 아이디어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작은 아이디어로 더 편안한 삶을 생각하게 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330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80" y="0"/>
            <a:ext cx="1029102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9967D65-E830-493F-9D2A-BA47294DF3C8}"/>
              </a:ext>
            </a:extLst>
          </p:cNvPr>
          <p:cNvSpPr/>
          <p:nvPr/>
        </p:nvSpPr>
        <p:spPr>
          <a:xfrm>
            <a:off x="0" y="-15766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F868A564-5C93-444C-9BB7-66C25FFD4D94}"/>
              </a:ext>
            </a:extLst>
          </p:cNvPr>
          <p:cNvGrpSpPr/>
          <p:nvPr/>
        </p:nvGrpSpPr>
        <p:grpSpPr>
          <a:xfrm>
            <a:off x="1191929" y="2288701"/>
            <a:ext cx="3020699" cy="523220"/>
            <a:chOff x="1191929" y="2733040"/>
            <a:chExt cx="302069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236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아이디어 계획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DBDC3F1-5C57-49E7-92D1-035A63CFD9BA}"/>
              </a:ext>
            </a:extLst>
          </p:cNvPr>
          <p:cNvGrpSpPr/>
          <p:nvPr/>
        </p:nvGrpSpPr>
        <p:grpSpPr>
          <a:xfrm>
            <a:off x="1191929" y="3168958"/>
            <a:ext cx="2783454" cy="523220"/>
            <a:chOff x="1191929" y="2733040"/>
            <a:chExt cx="2783454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1999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과정 및 설계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44386302-EFFB-449D-9B3B-63EE40C74081}"/>
              </a:ext>
            </a:extLst>
          </p:cNvPr>
          <p:cNvGrpSpPr/>
          <p:nvPr/>
        </p:nvGrpSpPr>
        <p:grpSpPr>
          <a:xfrm>
            <a:off x="1191929" y="4080749"/>
            <a:ext cx="2366673" cy="538986"/>
            <a:chOff x="1191929" y="2717274"/>
            <a:chExt cx="2366673" cy="5389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0F6BE83-40A0-4FE8-B41C-0839AA18DB54}"/>
                </a:ext>
              </a:extLst>
            </p:cNvPr>
            <p:cNvSpPr txBox="1"/>
            <p:nvPr/>
          </p:nvSpPr>
          <p:spPr>
            <a:xfrm>
              <a:off x="1976118" y="2717274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소스 코딩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6C270C65-C2D4-45CB-B6AD-3B5AFBB8495F}"/>
              </a:ext>
            </a:extLst>
          </p:cNvPr>
          <p:cNvGrpSpPr/>
          <p:nvPr/>
        </p:nvGrpSpPr>
        <p:grpSpPr>
          <a:xfrm>
            <a:off x="1191929" y="4946154"/>
            <a:ext cx="4508285" cy="523220"/>
            <a:chOff x="1191929" y="2733040"/>
            <a:chExt cx="4508285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3724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외부디자인 및 동작 확인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193730" cy="1354217"/>
              <a:chOff x="2700072" y="2021840"/>
              <a:chExt cx="5710487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378848" y="2734295"/>
                <a:ext cx="5031711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아이디어 계획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계획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시장조사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- </a:t>
            </a:r>
            <a:r>
              <a:rPr lang="ko-KR" altLang="en-US" sz="1200" dirty="0" smtClean="0"/>
              <a:t>기존제품의 한계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블루투스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O, Wi-Fi X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아이디어 채택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dirty="0" smtClean="0"/>
              <a:t>기상청의 잦은 일기예보 예측 실패로 인한 피해 </a:t>
            </a:r>
            <a:endParaRPr lang="en-US" altLang="ko-KR" sz="1200" dirty="0" smtClean="0"/>
          </a:p>
          <a:p>
            <a:pPr marL="171450" indent="-171450" algn="just">
              <a:buFontTx/>
              <a:buChar char="-"/>
            </a:pPr>
            <a:r>
              <a:rPr lang="ko-KR" altLang="en-US" sz="1200" dirty="0" smtClean="0"/>
              <a:t>코로나 시대로 인한 외부활동 제한으로 방안의 온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습도 확인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아이디어 기대 효과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C006FA2-5A5E-4E43-9307-B266158068B7}"/>
              </a:ext>
            </a:extLst>
          </p:cNvPr>
          <p:cNvSpPr txBox="1"/>
          <p:nvPr/>
        </p:nvSpPr>
        <p:spPr>
          <a:xfrm>
            <a:off x="7975600" y="5327197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dirty="0" smtClean="0"/>
              <a:t>실시간으로 정확한 온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습도 확인 가능</a:t>
            </a:r>
            <a:endParaRPr lang="en-US" altLang="ko-KR" sz="1200" dirty="0" smtClean="0"/>
          </a:p>
          <a:p>
            <a:pPr marL="171450" indent="-171450" algn="just">
              <a:buFontTx/>
              <a:buChar char="-"/>
            </a:pPr>
            <a:r>
              <a:rPr lang="ko-KR" altLang="en-US" sz="1200" dirty="0" smtClean="0"/>
              <a:t>실생활에 정확한 날씨로 불편한 점 개선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4" y="1129886"/>
            <a:ext cx="3403775" cy="32473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94" y="1101178"/>
            <a:ext cx="2989943" cy="29899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1185152"/>
            <a:ext cx="3321050" cy="27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990949" cy="1354217"/>
              <a:chOff x="2700072" y="2021840"/>
              <a:chExt cx="5434367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654967" y="2734295"/>
                <a:ext cx="447947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과정 및 설계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 및 설계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84B91C27-D05E-49BB-9DF2-B56F5211CF73}"/>
              </a:ext>
            </a:extLst>
          </p:cNvPr>
          <p:cNvGrpSpPr/>
          <p:nvPr/>
        </p:nvGrpSpPr>
        <p:grpSpPr>
          <a:xfrm>
            <a:off x="1152080" y="1347578"/>
            <a:ext cx="5629546" cy="658463"/>
            <a:chOff x="1933940" y="1674436"/>
            <a:chExt cx="4729537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5617220-832A-4689-A469-8F4F4D682269}"/>
                </a:ext>
              </a:extLst>
            </p:cNvPr>
            <p:cNvSpPr txBox="1"/>
            <p:nvPr/>
          </p:nvSpPr>
          <p:spPr>
            <a:xfrm>
              <a:off x="1933940" y="1674437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2C90AF7-E9CF-41EC-89C1-2C1F927C23EA}"/>
                </a:ext>
              </a:extLst>
            </p:cNvPr>
            <p:cNvSpPr txBox="1"/>
            <p:nvPr/>
          </p:nvSpPr>
          <p:spPr>
            <a:xfrm>
              <a:off x="6039940" y="1674436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5FE52714-C478-4C88-A838-9EBD1A2FF58C}"/>
              </a:ext>
            </a:extLst>
          </p:cNvPr>
          <p:cNvGrpSpPr/>
          <p:nvPr/>
        </p:nvGrpSpPr>
        <p:grpSpPr>
          <a:xfrm>
            <a:off x="1152080" y="3695184"/>
            <a:ext cx="5629545" cy="658462"/>
            <a:chOff x="1936788" y="3105833"/>
            <a:chExt cx="4729538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7A9C5FB-E633-4B97-8518-80023C762263}"/>
                </a:ext>
              </a:extLst>
            </p:cNvPr>
            <p:cNvSpPr txBox="1"/>
            <p:nvPr/>
          </p:nvSpPr>
          <p:spPr>
            <a:xfrm>
              <a:off x="193678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8ABD85E9-79CA-4DD7-A5B4-402D8C0DEDA6}"/>
                </a:ext>
              </a:extLst>
            </p:cNvPr>
            <p:cNvSpPr txBox="1"/>
            <p:nvPr/>
          </p:nvSpPr>
          <p:spPr>
            <a:xfrm>
              <a:off x="604278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 smtClean="0">
                  <a:solidFill>
                    <a:schemeClr val="bg1"/>
                  </a:solidFill>
                </a:rPr>
                <a:t>4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37172E-0427-4B31-9C0C-E893C30625B0}"/>
              </a:ext>
            </a:extLst>
          </p:cNvPr>
          <p:cNvSpPr txBox="1"/>
          <p:nvPr/>
        </p:nvSpPr>
        <p:spPr>
          <a:xfrm>
            <a:off x="6927866" y="1729042"/>
            <a:ext cx="4056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>
                <a:solidFill>
                  <a:schemeClr val="bg1"/>
                </a:solidFill>
              </a:rPr>
              <a:t>사전에 검색을 통하여 시장 조사를 하고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제품에 필요한 재료를 찾아 설계 및 제작을 목표로 함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ED52B3A-6557-494D-B863-51059F2A6DAB}"/>
              </a:ext>
            </a:extLst>
          </p:cNvPr>
          <p:cNvSpPr txBox="1"/>
          <p:nvPr/>
        </p:nvSpPr>
        <p:spPr>
          <a:xfrm>
            <a:off x="1614580" y="1847964"/>
            <a:ext cx="4056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>
                <a:solidFill>
                  <a:schemeClr val="bg1"/>
                </a:solidFill>
              </a:rPr>
              <a:t>토론을 진행하여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ko-KR" altLang="en-US" sz="2400" dirty="0" smtClean="0">
                <a:solidFill>
                  <a:schemeClr val="bg1"/>
                </a:solidFill>
              </a:rPr>
              <a:t>아이디어를 선정하고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그에 따른 구성을 순차적으로 진행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1CAF9B8-64D6-4444-BC3F-E90B2A3C523E}"/>
              </a:ext>
            </a:extLst>
          </p:cNvPr>
          <p:cNvSpPr txBox="1"/>
          <p:nvPr/>
        </p:nvSpPr>
        <p:spPr>
          <a:xfrm>
            <a:off x="1767638" y="4429288"/>
            <a:ext cx="3275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err="1" smtClean="0">
                <a:solidFill>
                  <a:schemeClr val="bg1"/>
                </a:solidFill>
              </a:rPr>
              <a:t>아두이노를</a:t>
            </a:r>
            <a:r>
              <a:rPr lang="ko-KR" altLang="en-US" sz="2400" dirty="0" smtClean="0">
                <a:solidFill>
                  <a:schemeClr val="bg1"/>
                </a:solidFill>
              </a:rPr>
              <a:t> 이용하여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소스 코딩을 작성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A9AAF27-893F-4441-9828-EB48C108A37D}"/>
              </a:ext>
            </a:extLst>
          </p:cNvPr>
          <p:cNvSpPr txBox="1"/>
          <p:nvPr/>
        </p:nvSpPr>
        <p:spPr>
          <a:xfrm>
            <a:off x="6987110" y="4244621"/>
            <a:ext cx="340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>
                <a:solidFill>
                  <a:schemeClr val="bg1"/>
                </a:solidFill>
              </a:rPr>
              <a:t>디자인 설계로 외형적 틀을 구성하고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직접 실행하여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최종적인 동작 확인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 및 설계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4E5C1123-7252-49CA-BC66-0303D43B506F}"/>
              </a:ext>
            </a:extLst>
          </p:cNvPr>
          <p:cNvGrpSpPr/>
          <p:nvPr/>
        </p:nvGrpSpPr>
        <p:grpSpPr>
          <a:xfrm>
            <a:off x="1092200" y="3183438"/>
            <a:ext cx="3591561" cy="1384996"/>
            <a:chOff x="7242064" y="3059333"/>
            <a:chExt cx="3591561" cy="4686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6AEE38D-6CC7-41A2-B4AC-E22B635E630B}"/>
                </a:ext>
              </a:extLst>
            </p:cNvPr>
            <p:cNvSpPr txBox="1"/>
            <p:nvPr/>
          </p:nvSpPr>
          <p:spPr>
            <a:xfrm flipH="1">
              <a:off x="7242064" y="3059333"/>
              <a:ext cx="3591561" cy="46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설계도</a:t>
              </a:r>
              <a:endPara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내부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8C422D0-4EF4-4D16-9138-D7D4D0A7A56F}"/>
                </a:ext>
              </a:extLst>
            </p:cNvPr>
            <p:cNvCxnSpPr/>
            <p:nvPr/>
          </p:nvCxnSpPr>
          <p:spPr>
            <a:xfrm>
              <a:off x="8544689" y="3267796"/>
              <a:ext cx="94299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xmlns="" id="{CA126F88-9AB8-48D5-B0F7-9D75BF55BE0C}"/>
              </a:ext>
            </a:extLst>
          </p:cNvPr>
          <p:cNvGraphicFramePr/>
          <p:nvPr>
            <p:extLst/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426" y="1129886"/>
            <a:ext cx="745183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722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 및 설계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4E5C1123-7252-49CA-BC66-0303D43B506F}"/>
              </a:ext>
            </a:extLst>
          </p:cNvPr>
          <p:cNvGrpSpPr/>
          <p:nvPr/>
        </p:nvGrpSpPr>
        <p:grpSpPr>
          <a:xfrm>
            <a:off x="1092200" y="3183438"/>
            <a:ext cx="3591561" cy="1384996"/>
            <a:chOff x="7242064" y="3059333"/>
            <a:chExt cx="3591561" cy="4686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6AEE38D-6CC7-41A2-B4AC-E22B635E630B}"/>
                </a:ext>
              </a:extLst>
            </p:cNvPr>
            <p:cNvSpPr txBox="1"/>
            <p:nvPr/>
          </p:nvSpPr>
          <p:spPr>
            <a:xfrm flipH="1">
              <a:off x="7242064" y="3059333"/>
              <a:ext cx="3591561" cy="46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설계도</a:t>
              </a:r>
              <a:endPara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외부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8C422D0-4EF4-4D16-9138-D7D4D0A7A56F}"/>
                </a:ext>
              </a:extLst>
            </p:cNvPr>
            <p:cNvCxnSpPr/>
            <p:nvPr/>
          </p:nvCxnSpPr>
          <p:spPr>
            <a:xfrm>
              <a:off x="8544689" y="3267796"/>
              <a:ext cx="94299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386" y="1999485"/>
            <a:ext cx="468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295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299</Words>
  <Application>Microsoft Office PowerPoint</Application>
  <PresentationFormat>와이드스크린</PresentationFormat>
  <Paragraphs>97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나눔스퀘어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KDH_TP_4650</cp:lastModifiedBy>
  <cp:revision>58</cp:revision>
  <dcterms:created xsi:type="dcterms:W3CDTF">2019-12-23T00:32:35Z</dcterms:created>
  <dcterms:modified xsi:type="dcterms:W3CDTF">2021-10-03T10:35:45Z</dcterms:modified>
</cp:coreProperties>
</file>